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5" r:id="rId2"/>
    <p:sldId id="469" r:id="rId3"/>
    <p:sldId id="470" r:id="rId4"/>
    <p:sldId id="471" r:id="rId5"/>
    <p:sldId id="472" r:id="rId6"/>
    <p:sldId id="473" r:id="rId7"/>
    <p:sldId id="4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e Smith" userId="4eab68f5-3d81-4a59-ba61-96ec88482858" providerId="ADAL" clId="{567D396D-EA2F-4FD1-888A-7AAADE882375}"/>
    <pc:docChg chg="custSel modSld">
      <pc:chgData name="Amie Smith" userId="4eab68f5-3d81-4a59-ba61-96ec88482858" providerId="ADAL" clId="{567D396D-EA2F-4FD1-888A-7AAADE882375}" dt="2019-09-20T20:59:33.705" v="30" actId="20577"/>
      <pc:docMkLst>
        <pc:docMk/>
      </pc:docMkLst>
      <pc:sldChg chg="modSp">
        <pc:chgData name="Amie Smith" userId="4eab68f5-3d81-4a59-ba61-96ec88482858" providerId="ADAL" clId="{567D396D-EA2F-4FD1-888A-7AAADE882375}" dt="2019-09-20T20:59:33.705" v="30" actId="20577"/>
        <pc:sldMkLst>
          <pc:docMk/>
          <pc:sldMk cId="3075714957" sldId="472"/>
        </pc:sldMkLst>
        <pc:spChg chg="mod">
          <ac:chgData name="Amie Smith" userId="4eab68f5-3d81-4a59-ba61-96ec88482858" providerId="ADAL" clId="{567D396D-EA2F-4FD1-888A-7AAADE882375}" dt="2019-09-20T20:59:33.705" v="30" actId="20577"/>
          <ac:spMkLst>
            <pc:docMk/>
            <pc:sldMk cId="3075714957" sldId="472"/>
            <ac:spMk id="5" creationId="{00000000-0000-0000-0000-000000000000}"/>
          </ac:spMkLst>
        </pc:spChg>
      </pc:sldChg>
      <pc:sldChg chg="delSp modSp">
        <pc:chgData name="Amie Smith" userId="4eab68f5-3d81-4a59-ba61-96ec88482858" providerId="ADAL" clId="{567D396D-EA2F-4FD1-888A-7AAADE882375}" dt="2019-09-20T20:59:23.579" v="4" actId="1076"/>
        <pc:sldMkLst>
          <pc:docMk/>
          <pc:sldMk cId="238882573" sldId="473"/>
        </pc:sldMkLst>
        <pc:spChg chg="del">
          <ac:chgData name="Amie Smith" userId="4eab68f5-3d81-4a59-ba61-96ec88482858" providerId="ADAL" clId="{567D396D-EA2F-4FD1-888A-7AAADE882375}" dt="2019-09-20T20:59:12.071" v="0" actId="478"/>
          <ac:spMkLst>
            <pc:docMk/>
            <pc:sldMk cId="238882573" sldId="473"/>
            <ac:spMk id="2" creationId="{00000000-0000-0000-0000-000000000000}"/>
          </ac:spMkLst>
        </pc:spChg>
        <pc:picChg chg="mod">
          <ac:chgData name="Amie Smith" userId="4eab68f5-3d81-4a59-ba61-96ec88482858" providerId="ADAL" clId="{567D396D-EA2F-4FD1-888A-7AAADE882375}" dt="2019-09-20T20:59:23.579" v="4" actId="1076"/>
          <ac:picMkLst>
            <pc:docMk/>
            <pc:sldMk cId="238882573" sldId="473"/>
            <ac:picMk id="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C971-6AAF-4B9B-866F-8583942D0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8E1A0-BC3D-4825-895F-8629D8BF6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80CCC-CF28-4F29-8932-1DADEDF1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F258F-163C-4271-9C86-3A838F0C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42F7-A07F-4EB9-BF73-6BC9B6AB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5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05DC-8471-44F3-9178-73E86680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BCD49C-015A-4585-BADF-CC1564958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46581-8760-473F-8DE2-DC26E863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3E4D7-4E76-4B59-8559-7BE184CB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2DB55-3228-4812-BFB5-350F39AF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2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BB5809-BD86-463D-820F-565376AA3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60078-9D21-4F7D-ABA5-FFF0C0C9A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47FFB-37F8-46EE-8BE9-CC7DB149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8D3F2-D625-4CC8-8EAC-4C477A7E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EEF48-5138-4F30-A92A-F70E462E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09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5240"/>
            <a:ext cx="10972800" cy="5359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/>
          <a:lstStyle>
            <a:lvl1pPr algn="l"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09600" y="1535114"/>
            <a:ext cx="10972800" cy="4403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595859"/>
                </a:solidFill>
              </a:defRPr>
            </a:lvl1pPr>
            <a:lvl2pPr>
              <a:defRPr sz="1800">
                <a:solidFill>
                  <a:srgbClr val="595859"/>
                </a:solidFill>
              </a:defRPr>
            </a:lvl2pPr>
            <a:lvl3pPr marL="1143000" indent="-228600">
              <a:buFont typeface="Trebuchet MS" panose="020B0603020202020204" pitchFamily="34" charset="0"/>
              <a:buChar char="◦"/>
              <a:defRPr sz="1600">
                <a:solidFill>
                  <a:srgbClr val="5958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594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E9C7-104E-4958-AA75-43ADB30A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BA97-884B-45E5-BAA0-B6800FEF0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C2461-53DD-4B2A-BFF3-C5BAED8B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33F55-66AC-42AA-B1BD-9697940C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FE181-A392-4FCF-8D04-964D7F7F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C3D4-E542-4857-920D-215EA59E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A53FE-20A6-4D87-BDCA-A7C7526C8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FF6F9-BDD5-4896-BAE1-085E4EF5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3BC5-66E1-4566-9D18-077569AA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5FF4F-1848-4F02-BEA3-7CF6DC21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6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F553-EF34-4546-BB42-BBF5E8B9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97975-0A2D-49E4-8CF4-46BEE9390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12F6D-C78F-43B0-8844-39A83A29C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83410-1143-44B3-8A29-3D7BD6E2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6E1F1-695C-4239-8E97-B85FDAC02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B15D9-D054-4416-96C2-ADABAD252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7BD9-F4C9-4350-8A3D-59A4AA83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D7484-8DF4-4125-B38D-5A1AA53AE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E47AD-8985-42F6-950E-A29FC7678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F54AA-C7C1-49F9-A399-49A19BF97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C9DF0-9303-466C-98CC-2067AA408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8998F-881E-45B9-8614-28F9FEB6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10F78-3569-4DAD-8C63-24A850DD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48023-8367-4137-AF17-C1420C8D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807C3-E3D6-4A7A-B0F2-FB774EF1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D7F97-15AC-4956-8885-D7DE670E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0BC89-DC2C-4A44-BED8-7951D437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F29C8-DB72-448F-82CC-6E98537D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6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9D0236-4BF4-47E7-92C1-A6B551C8B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79843-102B-4E3E-8826-AF199B31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72CED-6CDF-4048-AE49-B51A6025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21FE-810F-4A5E-B655-EBFA3311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506D-615C-4487-9451-AB25D6E6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281CC-4651-4444-9CC3-EA499500A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F6760-7667-4AB8-AD7C-6BF8CAC5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20FE0-6EDA-4D16-B442-AE56174A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842E2-DCEA-4ECC-9024-136EC509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1CF0-328F-4883-B5AF-D478FB55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49543-FEBB-498B-967D-F19E406ED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620D9-D9D4-4AB8-8E0E-4D9A7FDF9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90E56-0B31-44DB-818E-CB5686B6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60965-4760-4D2A-9F4B-E312EE1C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B22DE-48A5-4A5F-9D5E-788F3487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8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A4D4F-D0D4-4662-A656-56B16017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A2538-ADF8-4DE1-96E7-9F7197073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B998-9960-4E36-9B87-17D48E4D5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2658A-8388-4974-B89C-3533D98E430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B8824-344C-47B8-81E5-05C519355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7CAE5-D03F-4D79-93B8-8ED0055DC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0E96-B57A-4B19-958D-A81BCED7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DF349C-989C-42A1-A091-159B7E91E78F}"/>
              </a:ext>
            </a:extLst>
          </p:cNvPr>
          <p:cNvSpPr/>
          <p:nvPr/>
        </p:nvSpPr>
        <p:spPr>
          <a:xfrm>
            <a:off x="0" y="6116320"/>
            <a:ext cx="12210200" cy="741680"/>
          </a:xfrm>
          <a:prstGeom prst="rect">
            <a:avLst/>
          </a:prstGeom>
          <a:solidFill>
            <a:srgbClr val="203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0F0232-3D95-459B-AD30-42FB517B715B}"/>
              </a:ext>
            </a:extLst>
          </p:cNvPr>
          <p:cNvSpPr/>
          <p:nvPr/>
        </p:nvSpPr>
        <p:spPr>
          <a:xfrm>
            <a:off x="4550" y="4036452"/>
            <a:ext cx="12205650" cy="174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641">
            <a:extLst>
              <a:ext uri="{FF2B5EF4-FFF2-40B4-BE49-F238E27FC236}">
                <a16:creationId xmlns:a16="http://schemas.microsoft.com/office/drawing/2014/main" id="{0E497F64-F43A-EB4E-B208-00DACDFF1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1652" y="3479995"/>
            <a:ext cx="4747000" cy="16775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defTabSz="484886">
              <a:defRPr sz="7469"/>
            </a:pPr>
            <a:r>
              <a:rPr lang="en-US" sz="4000" b="1" dirty="0">
                <a:solidFill>
                  <a:srgbClr val="1F3A6F"/>
                </a:solidFill>
                <a:latin typeface="Arial Narrow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Slope Pavement Under Structures</a:t>
            </a:r>
            <a:endParaRPr sz="2800" b="1" dirty="0">
              <a:solidFill>
                <a:srgbClr val="1F3A6F"/>
              </a:solidFill>
              <a:latin typeface="Arial Narrow"/>
              <a:ea typeface="Helvetica Neue Thin" panose="020B0403020202020204" pitchFamily="34" charset="0"/>
              <a:cs typeface="Helvetica Neue Condensed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F8B28A-0211-4037-BE79-0A3E989C8D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042" y="1697631"/>
            <a:ext cx="5574960" cy="12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3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609600" y="1226484"/>
            <a:ext cx="8509001" cy="440503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Initial slope conditions with erosion near columns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slope under structure along creek alignment 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542" y="1677324"/>
            <a:ext cx="68964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7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Surface restoration prior to Concrete Cloth GCCM installation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406" y="1406979"/>
            <a:ext cx="68751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837" y="1416775"/>
            <a:ext cx="6910062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CB52C-C6B8-447C-BC04-AEC7DF3F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Close-up view of competed installation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5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/>
                </a:solidFill>
              </a:rPr>
            </a:br>
            <a:r>
              <a:rPr lang="en-US"/>
              <a:t>Completed installation, view from </a:t>
            </a:r>
            <a:r>
              <a:rPr lang="en-US" dirty="0"/>
              <a:t>opposite bank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920" y="1387384"/>
            <a:ext cx="694481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50347" y="6615495"/>
            <a:ext cx="276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 panose="020B0603020202020204" pitchFamily="34" charset="0"/>
                <a:hlinkClick r:id="rId3" action="ppaction://hlinksldjump"/>
              </a:rPr>
              <a:t>M</a:t>
            </a:r>
            <a:endParaRPr lang="en-US" sz="1000" dirty="0"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54427" y="6615495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rebuchet MS" panose="020B0603020202020204" pitchFamily="34" charset="0"/>
                <a:hlinkClick r:id="rId3" action="ppaction://hlinksldjump"/>
              </a:rPr>
              <a:t>A</a:t>
            </a:r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1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isplaying IMG_4020.JPG"/>
          <p:cNvSpPr>
            <a:spLocks noChangeAspect="1" noChangeArrowheads="1"/>
          </p:cNvSpPr>
          <p:nvPr/>
        </p:nvSpPr>
        <p:spPr bwMode="auto">
          <a:xfrm>
            <a:off x="1587501" y="-2689225"/>
            <a:ext cx="74771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33" y="200395"/>
            <a:ext cx="10834734" cy="64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2 year storm events have occurred since installation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20" y="1215451"/>
            <a:ext cx="7010400" cy="5057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0772" y="4714392"/>
            <a:ext cx="5343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The designed 2, 10 and 100 year flow rates are 759, 1310 and 1910 </a:t>
            </a:r>
            <a:r>
              <a:rPr lang="en-US" sz="1600" b="1" dirty="0" err="1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cfs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 respectively.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3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Tahoma</vt:lpstr>
      <vt:lpstr>Trebuchet MS</vt:lpstr>
      <vt:lpstr>Office Theme</vt:lpstr>
      <vt:lpstr>Slope Pavement Under Structures</vt:lpstr>
      <vt:lpstr>Existing slope under structure along creek alignment </vt:lpstr>
      <vt:lpstr> Surface restoration prior to Concrete Cloth GCCM installation </vt:lpstr>
      <vt:lpstr> Close-up view of competed installation </vt:lpstr>
      <vt:lpstr> Completed installation, view from opposite bank </vt:lpstr>
      <vt:lpstr>PowerPoint Presentation</vt:lpstr>
      <vt:lpstr>Two 2 year storm events have occurred since installation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Chirbas</dc:creator>
  <cp:lastModifiedBy>Amie Smith</cp:lastModifiedBy>
  <cp:revision>1</cp:revision>
  <dcterms:created xsi:type="dcterms:W3CDTF">2019-09-18T12:53:44Z</dcterms:created>
  <dcterms:modified xsi:type="dcterms:W3CDTF">2019-09-20T20:59:36Z</dcterms:modified>
</cp:coreProperties>
</file>